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452EC-F2DE-1167-DE1F-A5FA19062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C2E240-5C16-CFA8-879E-88039B5EC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A8A09-7A4C-8B40-39C5-BE07DE4A7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610EC-CC5D-C9D1-89EC-413F418B8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9E3F-36F2-3359-8187-AEBCA07B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43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F1EA9-FC83-D64D-0EA2-706D82E3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D615C2-F9FE-BDC5-069C-D21A90389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17D4A-472C-3009-81D6-1537A627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B4CEA-A87C-1C3A-BDCA-80A3E5066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B0F0A-F22A-60FA-5531-48972A806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ECF5DC-9128-6E58-A07D-C784A9E4C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0F663E-8B66-04C2-6649-A7252C677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C1542-1F7F-3C08-F8EB-0F12A240E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37780-53D8-4BE2-5569-856C3CF1F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D08E3-4DBB-AEA9-255D-8B6908AE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30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7B514-015E-9B06-8CBA-141C8155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209AA-A685-F119-EA5E-061AF38E4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9C9B9-090A-C429-CD62-7033A4778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A3F8-6E58-6991-D8C1-F98EC08B1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DE6B0-9E94-2A1B-3A9C-1587C758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6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5E7E-1218-F264-4968-5215E98B0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D728E-DBB4-E40C-8C94-648631A53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7DC3E-A160-CB93-02E1-78497993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B3E15-11B2-B1E4-0DC4-2CDC7598E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7B5C7-44BF-E74B-FB26-B4BEDEDB3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77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514BC-2D31-4370-6972-EBADDCE42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74AFD-B964-605B-799A-993E71EB9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98768-CA50-F619-240F-D17405CC8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6343D-F1DE-0EDB-4B17-55676C796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0C238-709A-CBD3-F835-BDB9F2CFA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FFFCE6-86CC-5127-BA44-067C7FA1C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7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99D2-A544-8B6F-C2C0-C60BE4DF6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B42E9-65C1-C9B0-E79D-C4EA480A7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D7093-D221-F2D4-06B4-EFC46A27B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56AD81-8FEC-AD04-00C6-3D39BCC53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08707F-656B-A7C1-B52D-275B0B48F3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BBFF13-41BE-1B46-26B8-C9CEE3C78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F723FE-8DC0-E3EA-EB0D-0767894AC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280F25-EFAF-61A3-D18D-2A218AB92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63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CE589-773D-CF77-BF93-3EF760E8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89A467-AAE3-8AA2-22F1-F59A11BBA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D6D3A6-3415-D551-B1CE-4226A575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D61F3-D809-11CB-40CC-478FF60DB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1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BD0541-3790-D6D4-6A92-9E5E6B16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20AF83-9EDD-98D4-FCF7-463E78B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DC354-A5E8-507E-04C8-E26E12FA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96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28D2C-7A3C-391D-DA44-E5B197905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675B9-2D63-EA1A-C43F-CD126AD6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1EA683-601E-6946-4137-156935A9E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95052-C1D9-3F9E-C71A-33CC8C29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A2EB5-E7EA-A3DF-3030-0DDB50825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95D21-2BA6-5F32-3D37-E40DC0ACD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7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E841-3051-318E-153E-AC7B6417F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93867-9402-16FB-28E2-66A4F4AB3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4E915-9A73-B8D8-8F20-10455484C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B4A13-D694-521C-DC76-475690E42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3AE21-BAA4-B1C5-69A5-CD8909DB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9CC33F-C732-43CC-9652-6495EC504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20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29B09-75C2-5058-3574-7B3ABD3C6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99586-0D96-E538-19A5-1A2DCCFB8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7D400-1BF4-F1C3-C167-65C2FB12A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C46A0-6C35-423D-818C-1A2C80C9388E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7EF67-A0D6-6823-DCC5-694D35EED0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01483-8F57-91EA-453E-C5E3AF3FB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FA921-C2AA-460D-8D3B-B7DB9DE38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965ECCD-249C-160F-7C7D-9A8E7C8438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86" t="37256" r="55637" b="25518"/>
          <a:stretch/>
        </p:blipFill>
        <p:spPr bwMode="auto">
          <a:xfrm>
            <a:off x="2758698" y="1841932"/>
            <a:ext cx="4271559" cy="31741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BB76AB-3A4C-DD9B-9CED-9BC2D94C25A1}"/>
              </a:ext>
            </a:extLst>
          </p:cNvPr>
          <p:cNvSpPr txBox="1"/>
          <p:nvPr/>
        </p:nvSpPr>
        <p:spPr>
          <a:xfrm>
            <a:off x="1669942" y="5219449"/>
            <a:ext cx="88999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Supplemental Figure S6. Heatmap of the transcripts encoding </a:t>
            </a:r>
            <a:r>
              <a:rPr lang="en-GB" b="1" dirty="0"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polyphenol oxidases and transcripts associated with  </a:t>
            </a:r>
            <a:r>
              <a:rPr lang="en-GB" sz="18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tyrosine metabolism that were decreased in the border carrot regions. </a:t>
            </a:r>
            <a:r>
              <a:rPr lang="en-GB" sz="18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P-values were calculated using Deseq2 tool and later adjusted using B-H method (fold change ≥1).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277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Schulz</dc:creator>
  <cp:lastModifiedBy>Christine Foyer (Biosciences)</cp:lastModifiedBy>
  <cp:revision>2</cp:revision>
  <dcterms:created xsi:type="dcterms:W3CDTF">2023-04-19T18:44:06Z</dcterms:created>
  <dcterms:modified xsi:type="dcterms:W3CDTF">2023-04-22T08:29:38Z</dcterms:modified>
</cp:coreProperties>
</file>